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96" y="7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713C-0C09-4E47-B7F5-F168A13332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E753EE-2898-497F-83EC-7380A0230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1C678-F5B3-4B23-9233-62B2D035F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DDD3B-A273-4073-B721-E7BA734A5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10575-06DE-4630-AB39-1C96D8D8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295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708F4-97CB-4971-8F96-362000F78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834E97-FAF5-4C18-B838-74AC27E776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582D9-1D16-459D-BE77-124C04EA4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22191-4AE2-4CE4-891B-E768B61BF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C1578-F609-449F-8677-65AD69EFB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379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A6297D-9EEC-45E5-B70F-76525E9DB8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97BF5-BCD3-4DF3-8F1E-53F682ADE2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0C09D-A468-476E-9195-1705B5EF2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E264B-933C-4D4B-9596-06BA28852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03527B-6C86-45B9-9AEC-B319C901B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214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D70-D49B-485D-9986-A592A5470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50979-14D9-4B07-8A5E-AE35B55B3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25958-B8CE-4506-94A5-3959812CD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8FA90-5715-4DD0-BF5F-C5FA1E22D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BF28E-8DA8-479F-AE53-48156FB5B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851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DB8BA-FD1A-4C65-A765-D2CB6B0AE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63449-8B01-467C-9FF2-544DBC73A3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813FB-003E-4C69-95BF-FC24E04D1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37160-7EEA-46A7-9BC1-A8A21C17F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5FE3D-0D33-4E2A-A66C-1AE1C7587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484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C5BE2-1B17-4D2F-9C8A-D65C09F4D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68ECB-C414-43EC-9CEC-D20E31E829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AFD7F2-B5C2-41C3-90D0-EBEA1A3F8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CFC24B-56A4-4BA3-8FA3-6745D1137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9C26F-D77F-47B5-8494-C747649A9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A00FF-03F5-495A-82DC-F5AFA50D0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534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552C5-55EE-4088-8829-3401EE195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83C13-9B9E-47C4-A6C0-F619C2B3F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818856-1C94-4508-8268-C89CB4F3C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14E247-3256-4AF5-8338-BD91F295C2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1DE3A4-2722-403C-81F2-C0C957E635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5F0774-B74D-4920-8E03-50A9207EE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48789C-E829-47FC-A668-00DC78B6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471FB3-AB16-40BE-8CF1-8FB473868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490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65752-17D9-4A67-B375-AEDA91DC6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1CD877-0D70-4144-B4A8-64A7F6D6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830971-6D41-496E-9AE6-40F7C7A86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142595-6820-4CBC-9BA3-C663713CC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16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07984A-1FDC-4F0C-9BFA-7FAC848AC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968704-BF2D-4A24-9B72-0A03877E8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D3CAC-E313-456C-A75D-ADD7812B6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172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1D1E2-95DC-4DE9-B21E-5B8186CAF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22812-35E8-46CD-BB7A-26A3F79E6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F2A446-5AEA-46EE-9C0D-296A47626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2FAC9-AB87-4D03-AA2D-DEA252993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C2159-3166-43EA-931E-DF50A4367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52B52-1342-437C-B4B7-282AC7E4C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95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BE27-B226-4F97-BE4E-150670870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E51CAF-F49E-422B-8F2C-572C750CD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15832-AF5E-45D8-AC3A-CA9764C1DC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E13095-232B-451D-B31A-4D41F048C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22AC44-80DC-42DF-892F-1B8DA95C6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60DBB8-5894-42AC-BB06-2E1C99202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0792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831E56-1F5E-4B2C-89C6-1DF6031B4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E360F-6C67-4904-97B2-3428BEB69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0A9F2-78B3-4467-B8F7-910D891AC5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489CA-4DD3-4A56-8C78-FEA3A829C43B}" type="datetimeFigureOut">
              <a:rPr lang="ko-KR" altLang="en-US" smtClean="0"/>
              <a:t>2021-03-07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1C443-3C10-4D00-B5B6-6154A80A8C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745CB-0538-416F-9CC3-FBD3F5A08D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79166C-888F-45B8-9D82-41268908B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793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interpret.ml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rroranalysis.ai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fairlearn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200740-46B2-4A21-9C16-8366A30344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9" b="132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36F4F1-14B6-481C-926C-6B5D11779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altLang="ko-KR" sz="4000"/>
              <a:t>Responsible AI toolkits</a:t>
            </a:r>
            <a:endParaRPr lang="ko-KR" altLang="en-US" sz="4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78B1E-F3F3-45E7-8681-E235FEB6F8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endParaRPr lang="ko-KR" altLang="en-US" sz="20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179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75C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F1C934-229D-4453-9A37-D0327AAD3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3600" dirty="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InterpretML</a:t>
            </a:r>
            <a:endParaRPr lang="en-US" altLang="ko-KR" sz="3600" dirty="0">
              <a:solidFill>
                <a:schemeClr val="bg1"/>
              </a:solidFill>
            </a:endParaRP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C0AB81-F00B-4551-8442-FA30F72790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168" b="2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50498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53A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F5B408-E678-40CD-B300-358816612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36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Error Analysis</a:t>
            </a:r>
            <a:endParaRPr lang="en-US" altLang="ko-KR" sz="3600" dirty="0">
              <a:solidFill>
                <a:schemeClr val="bg1"/>
              </a:solidFill>
            </a:endParaRP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3D998D-BA37-45D0-BC1D-99E69CF74A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5083" b="-1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25181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83D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5A01AD-7198-4169-A7F9-CFD10551C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3600" dirty="0" err="1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Fairlearn</a:t>
            </a:r>
            <a:endParaRPr lang="en-US" altLang="ko-KR" sz="3600" dirty="0">
              <a:solidFill>
                <a:schemeClr val="bg1"/>
              </a:solidFill>
            </a:endParaRP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580B2A48-5DC1-4369-B776-244536608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5772" b="-1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4127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Theme</vt:lpstr>
      <vt:lpstr>Responsible AI toolkits</vt:lpstr>
      <vt:lpstr>InterpretML</vt:lpstr>
      <vt:lpstr>Error Analysis</vt:lpstr>
      <vt:lpstr>Fairlearn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Responsible AI toolkits</dc:title>
  <dc:creator>SeokJin Han</dc:creator>
  <cp:lastModifiedBy>SeokJin Han</cp:lastModifiedBy>
  <cp:revision>1</cp:revision>
  <dcterms:created xsi:type="dcterms:W3CDTF">2021-03-07T08:18:19Z</dcterms:created>
  <dcterms:modified xsi:type="dcterms:W3CDTF">2021-03-07T08:25:13Z</dcterms:modified>
</cp:coreProperties>
</file>

<file path=docProps/thumbnail.jpeg>
</file>